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974" r:id="rId89"/>
    <p:sldId id="269" r:id="rId90"/>
    <p:sldId id="106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87"/>
  </p:normalViewPr>
  <p:slideViewPr>
    <p:cSldViewPr snapToGrid="0" snapToObjects="1">
      <p:cViewPr>
        <p:scale>
          <a:sx n="103" d="100"/>
          <a:sy n="103" d="100"/>
        </p:scale>
        <p:origin x="1288" y="4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2/6/22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2/6/22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2/6/22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2/6/22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2/6/22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2/6/22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2/6/22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2/6/22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2/6/22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2/6/22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2/6/22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2/6/22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2/6/22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mc:Choice xmlns:a14="http://schemas.microsoft.com/office/drawing/2010/main"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mc:Choice xmlns:a14="http://schemas.microsoft.com/office/drawing/2010/main"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8972</TotalTime>
  <Words>7323</Words>
  <Application>Microsoft Macintosh PowerPoint</Application>
  <PresentationFormat>Widescreen</PresentationFormat>
  <Paragraphs>1704</Paragraphs>
  <Slides>90</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1164</cp:revision>
  <dcterms:created xsi:type="dcterms:W3CDTF">2021-07-06T18:24:07Z</dcterms:created>
  <dcterms:modified xsi:type="dcterms:W3CDTF">2022-02-06T23:18:01Z</dcterms:modified>
</cp:coreProperties>
</file>